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sldIdLst>
    <p:sldId id="258" r:id="rId2"/>
    <p:sldId id="257" r:id="rId3"/>
  </p:sldIdLst>
  <p:sldSz cx="6858000" cy="9906000" type="A4"/>
  <p:notesSz cx="6735763" cy="9866313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安藤＿俊介" initials="安藤＿俊介" lastIdx="2" clrIdx="0">
    <p:extLst>
      <p:ext uri="{19B8F6BF-5375-455C-9EA6-DF929625EA0E}">
        <p15:presenceInfo xmlns:p15="http://schemas.microsoft.com/office/powerpoint/2012/main" userId="安藤＿俊介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EBCF6"/>
    <a:srgbClr val="F3FF8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4" d="100"/>
          <a:sy n="74" d="100"/>
        </p:scale>
        <p:origin x="3198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commentAuthors" Target="commentAuthors.xml"/><Relationship Id="rId4" Type="http://schemas.openxmlformats.org/officeDocument/2006/relationships/notesMaster" Target="notesMasters/notesMaster1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9413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14763" y="0"/>
            <a:ext cx="2919412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6DAD465-C767-4796-9BF8-C3116BE4A636}" type="datetimeFigureOut">
              <a:rPr kumimoji="1" lang="ja-JP" altLang="en-US" smtClean="0"/>
              <a:t>2026/4/3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2216150" y="1233488"/>
            <a:ext cx="2303463" cy="3328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73100" y="4748213"/>
            <a:ext cx="5389563" cy="3884612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371013"/>
            <a:ext cx="2919413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14763" y="9371013"/>
            <a:ext cx="2919412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CCEC465-61F7-47DB-9717-CABC5942947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532925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CEC465-61F7-47DB-9717-CABC5942947E}" type="slidenum">
              <a:rPr kumimoji="1" lang="ja-JP" altLang="en-US" smtClean="0"/>
              <a:t>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643941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857250" y="1621191"/>
            <a:ext cx="5143500" cy="3448756"/>
          </a:xfrm>
        </p:spPr>
        <p:txBody>
          <a:bodyPr anchor="b"/>
          <a:lstStyle>
            <a:lvl1pPr algn="ctr">
              <a:defRPr sz="8666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3467"/>
            </a:lvl1pPr>
            <a:lvl2pPr marL="660380" indent="0" algn="ctr">
              <a:buNone/>
              <a:defRPr sz="2889"/>
            </a:lvl2pPr>
            <a:lvl3pPr marL="1320759" indent="0" algn="ctr">
              <a:buNone/>
              <a:defRPr sz="2600"/>
            </a:lvl3pPr>
            <a:lvl4pPr marL="1981139" indent="0" algn="ctr">
              <a:buNone/>
              <a:defRPr sz="2311"/>
            </a:lvl4pPr>
            <a:lvl5pPr marL="2641519" indent="0" algn="ctr">
              <a:buNone/>
              <a:defRPr sz="2311"/>
            </a:lvl5pPr>
            <a:lvl6pPr marL="3301898" indent="0" algn="ctr">
              <a:buNone/>
              <a:defRPr sz="2311"/>
            </a:lvl6pPr>
            <a:lvl7pPr marL="3962278" indent="0" algn="ctr">
              <a:buNone/>
              <a:defRPr sz="2311"/>
            </a:lvl7pPr>
            <a:lvl8pPr marL="4622658" indent="0" algn="ctr">
              <a:buNone/>
              <a:defRPr sz="2311"/>
            </a:lvl8pPr>
            <a:lvl9pPr marL="5283037" indent="0" algn="ctr">
              <a:buNone/>
              <a:defRPr sz="2311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9AD4DA-D283-49E1-A55F-A3AF586F1B55}" type="datetimeFigureOut">
              <a:rPr kumimoji="1" lang="ja-JP" altLang="en-US" smtClean="0"/>
              <a:t>2026/4/3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BF92E7-6FA2-4396-AC39-D5101D3C6F8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94118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9AD4DA-D283-49E1-A55F-A3AF586F1B55}" type="datetimeFigureOut">
              <a:rPr kumimoji="1" lang="ja-JP" altLang="en-US" smtClean="0"/>
              <a:t>2026/4/3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BF92E7-6FA2-4396-AC39-D5101D3C6F8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839230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4907756" y="527403"/>
            <a:ext cx="1478756" cy="8394877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471487" y="527403"/>
            <a:ext cx="4350544" cy="8394877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9AD4DA-D283-49E1-A55F-A3AF586F1B55}" type="datetimeFigureOut">
              <a:rPr kumimoji="1" lang="ja-JP" altLang="en-US" smtClean="0"/>
              <a:t>2026/4/3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BF92E7-6FA2-4396-AC39-D5101D3C6F8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553226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9AD4DA-D283-49E1-A55F-A3AF586F1B55}" type="datetimeFigureOut">
              <a:rPr kumimoji="1" lang="ja-JP" altLang="en-US" smtClean="0"/>
              <a:t>2026/4/3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BF92E7-6FA2-4396-AC39-D5101D3C6F8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910759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67916" y="2469622"/>
            <a:ext cx="5915025" cy="4120620"/>
          </a:xfrm>
        </p:spPr>
        <p:txBody>
          <a:bodyPr anchor="b"/>
          <a:lstStyle>
            <a:lvl1pPr>
              <a:defRPr sz="8666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67916" y="6629225"/>
            <a:ext cx="5915025" cy="2166937"/>
          </a:xfrm>
        </p:spPr>
        <p:txBody>
          <a:bodyPr/>
          <a:lstStyle>
            <a:lvl1pPr marL="0" indent="0">
              <a:buNone/>
              <a:defRPr sz="3467">
                <a:solidFill>
                  <a:schemeClr val="tx1">
                    <a:tint val="75000"/>
                  </a:schemeClr>
                </a:solidFill>
              </a:defRPr>
            </a:lvl1pPr>
            <a:lvl2pPr marL="660380" indent="0">
              <a:buNone/>
              <a:defRPr sz="2889">
                <a:solidFill>
                  <a:schemeClr val="tx1">
                    <a:tint val="75000"/>
                  </a:schemeClr>
                </a:solidFill>
              </a:defRPr>
            </a:lvl2pPr>
            <a:lvl3pPr marL="1320759" indent="0">
              <a:buNone/>
              <a:defRPr sz="2600">
                <a:solidFill>
                  <a:schemeClr val="tx1">
                    <a:tint val="75000"/>
                  </a:schemeClr>
                </a:solidFill>
              </a:defRPr>
            </a:lvl3pPr>
            <a:lvl4pPr marL="1981139" indent="0">
              <a:buNone/>
              <a:defRPr sz="2311">
                <a:solidFill>
                  <a:schemeClr val="tx1">
                    <a:tint val="75000"/>
                  </a:schemeClr>
                </a:solidFill>
              </a:defRPr>
            </a:lvl4pPr>
            <a:lvl5pPr marL="2641519" indent="0">
              <a:buNone/>
              <a:defRPr sz="2311">
                <a:solidFill>
                  <a:schemeClr val="tx1">
                    <a:tint val="75000"/>
                  </a:schemeClr>
                </a:solidFill>
              </a:defRPr>
            </a:lvl5pPr>
            <a:lvl6pPr marL="3301898" indent="0">
              <a:buNone/>
              <a:defRPr sz="2311">
                <a:solidFill>
                  <a:schemeClr val="tx1">
                    <a:tint val="75000"/>
                  </a:schemeClr>
                </a:solidFill>
              </a:defRPr>
            </a:lvl6pPr>
            <a:lvl7pPr marL="3962278" indent="0">
              <a:buNone/>
              <a:defRPr sz="2311">
                <a:solidFill>
                  <a:schemeClr val="tx1">
                    <a:tint val="75000"/>
                  </a:schemeClr>
                </a:solidFill>
              </a:defRPr>
            </a:lvl7pPr>
            <a:lvl8pPr marL="4622658" indent="0">
              <a:buNone/>
              <a:defRPr sz="2311">
                <a:solidFill>
                  <a:schemeClr val="tx1">
                    <a:tint val="75000"/>
                  </a:schemeClr>
                </a:solidFill>
              </a:defRPr>
            </a:lvl8pPr>
            <a:lvl9pPr marL="5283037" indent="0">
              <a:buNone/>
              <a:defRPr sz="2311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9AD4DA-D283-49E1-A55F-A3AF586F1B55}" type="datetimeFigureOut">
              <a:rPr kumimoji="1" lang="ja-JP" altLang="en-US" smtClean="0"/>
              <a:t>2026/4/3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BF92E7-6FA2-4396-AC39-D5101D3C6F8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518081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9AD4DA-D283-49E1-A55F-A3AF586F1B55}" type="datetimeFigureOut">
              <a:rPr kumimoji="1" lang="ja-JP" altLang="en-US" smtClean="0"/>
              <a:t>2026/4/3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BF92E7-6FA2-4396-AC39-D5101D3C6F8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423640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72381" y="527404"/>
            <a:ext cx="5915025" cy="1914702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3467" b="1"/>
            </a:lvl1pPr>
            <a:lvl2pPr marL="660380" indent="0">
              <a:buNone/>
              <a:defRPr sz="2889" b="1"/>
            </a:lvl2pPr>
            <a:lvl3pPr marL="1320759" indent="0">
              <a:buNone/>
              <a:defRPr sz="2600" b="1"/>
            </a:lvl3pPr>
            <a:lvl4pPr marL="1981139" indent="0">
              <a:buNone/>
              <a:defRPr sz="2311" b="1"/>
            </a:lvl4pPr>
            <a:lvl5pPr marL="2641519" indent="0">
              <a:buNone/>
              <a:defRPr sz="2311" b="1"/>
            </a:lvl5pPr>
            <a:lvl6pPr marL="3301898" indent="0">
              <a:buNone/>
              <a:defRPr sz="2311" b="1"/>
            </a:lvl6pPr>
            <a:lvl7pPr marL="3962278" indent="0">
              <a:buNone/>
              <a:defRPr sz="2311" b="1"/>
            </a:lvl7pPr>
            <a:lvl8pPr marL="4622658" indent="0">
              <a:buNone/>
              <a:defRPr sz="2311" b="1"/>
            </a:lvl8pPr>
            <a:lvl9pPr marL="5283037" indent="0">
              <a:buNone/>
              <a:defRPr sz="2311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3467" b="1"/>
            </a:lvl1pPr>
            <a:lvl2pPr marL="660380" indent="0">
              <a:buNone/>
              <a:defRPr sz="2889" b="1"/>
            </a:lvl2pPr>
            <a:lvl3pPr marL="1320759" indent="0">
              <a:buNone/>
              <a:defRPr sz="2600" b="1"/>
            </a:lvl3pPr>
            <a:lvl4pPr marL="1981139" indent="0">
              <a:buNone/>
              <a:defRPr sz="2311" b="1"/>
            </a:lvl4pPr>
            <a:lvl5pPr marL="2641519" indent="0">
              <a:buNone/>
              <a:defRPr sz="2311" b="1"/>
            </a:lvl5pPr>
            <a:lvl6pPr marL="3301898" indent="0">
              <a:buNone/>
              <a:defRPr sz="2311" b="1"/>
            </a:lvl6pPr>
            <a:lvl7pPr marL="3962278" indent="0">
              <a:buNone/>
              <a:defRPr sz="2311" b="1"/>
            </a:lvl7pPr>
            <a:lvl8pPr marL="4622658" indent="0">
              <a:buNone/>
              <a:defRPr sz="2311" b="1"/>
            </a:lvl8pPr>
            <a:lvl9pPr marL="5283037" indent="0">
              <a:buNone/>
              <a:defRPr sz="2311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9AD4DA-D283-49E1-A55F-A3AF586F1B55}" type="datetimeFigureOut">
              <a:rPr kumimoji="1" lang="ja-JP" altLang="en-US" smtClean="0"/>
              <a:t>2026/4/3</a:t>
            </a:fld>
            <a:endParaRPr kumimoji="1" lang="ja-JP" altLang="en-US"/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BF92E7-6FA2-4396-AC39-D5101D3C6F8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245377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9AD4DA-D283-49E1-A55F-A3AF586F1B55}" type="datetimeFigureOut">
              <a:rPr kumimoji="1" lang="ja-JP" altLang="en-US" smtClean="0"/>
              <a:t>2026/4/3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BF92E7-6FA2-4396-AC39-D5101D3C6F8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077840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9AD4DA-D283-49E1-A55F-A3AF586F1B55}" type="datetimeFigureOut">
              <a:rPr kumimoji="1" lang="ja-JP" altLang="en-US" smtClean="0"/>
              <a:t>2026/4/3</a:t>
            </a:fld>
            <a:endParaRPr kumimoji="1" lang="ja-JP" altLang="en-US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BF92E7-6FA2-4396-AC39-D5101D3C6F8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344866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3" cy="2311400"/>
          </a:xfrm>
        </p:spPr>
        <p:txBody>
          <a:bodyPr anchor="b"/>
          <a:lstStyle>
            <a:lvl1pPr>
              <a:defRPr sz="4622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2915543" y="1426281"/>
            <a:ext cx="3471863" cy="7039681"/>
          </a:xfrm>
        </p:spPr>
        <p:txBody>
          <a:bodyPr/>
          <a:lstStyle>
            <a:lvl1pPr>
              <a:defRPr sz="4622"/>
            </a:lvl1pPr>
            <a:lvl2pPr>
              <a:defRPr sz="4044"/>
            </a:lvl2pPr>
            <a:lvl3pPr>
              <a:defRPr sz="3467"/>
            </a:lvl3pPr>
            <a:lvl4pPr>
              <a:defRPr sz="2889"/>
            </a:lvl4pPr>
            <a:lvl5pPr>
              <a:defRPr sz="2889"/>
            </a:lvl5pPr>
            <a:lvl6pPr>
              <a:defRPr sz="2889"/>
            </a:lvl6pPr>
            <a:lvl7pPr>
              <a:defRPr sz="2889"/>
            </a:lvl7pPr>
            <a:lvl8pPr>
              <a:defRPr sz="2889"/>
            </a:lvl8pPr>
            <a:lvl9pPr>
              <a:defRPr sz="2889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3" cy="5505627"/>
          </a:xfrm>
        </p:spPr>
        <p:txBody>
          <a:bodyPr/>
          <a:lstStyle>
            <a:lvl1pPr marL="0" indent="0">
              <a:buNone/>
              <a:defRPr sz="2311"/>
            </a:lvl1pPr>
            <a:lvl2pPr marL="660380" indent="0">
              <a:buNone/>
              <a:defRPr sz="2022"/>
            </a:lvl2pPr>
            <a:lvl3pPr marL="1320759" indent="0">
              <a:buNone/>
              <a:defRPr sz="1733"/>
            </a:lvl3pPr>
            <a:lvl4pPr marL="1981139" indent="0">
              <a:buNone/>
              <a:defRPr sz="1444"/>
            </a:lvl4pPr>
            <a:lvl5pPr marL="2641519" indent="0">
              <a:buNone/>
              <a:defRPr sz="1444"/>
            </a:lvl5pPr>
            <a:lvl6pPr marL="3301898" indent="0">
              <a:buNone/>
              <a:defRPr sz="1444"/>
            </a:lvl6pPr>
            <a:lvl7pPr marL="3962278" indent="0">
              <a:buNone/>
              <a:defRPr sz="1444"/>
            </a:lvl7pPr>
            <a:lvl8pPr marL="4622658" indent="0">
              <a:buNone/>
              <a:defRPr sz="1444"/>
            </a:lvl8pPr>
            <a:lvl9pPr marL="5283037" indent="0">
              <a:buNone/>
              <a:defRPr sz="1444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9AD4DA-D283-49E1-A55F-A3AF586F1B55}" type="datetimeFigureOut">
              <a:rPr kumimoji="1" lang="ja-JP" altLang="en-US" smtClean="0"/>
              <a:t>2026/4/3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BF92E7-6FA2-4396-AC39-D5101D3C6F8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476713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3" cy="2311400"/>
          </a:xfrm>
        </p:spPr>
        <p:txBody>
          <a:bodyPr anchor="b"/>
          <a:lstStyle>
            <a:lvl1pPr>
              <a:defRPr sz="4622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2915543" y="1426281"/>
            <a:ext cx="3471863" cy="7039681"/>
          </a:xfrm>
        </p:spPr>
        <p:txBody>
          <a:bodyPr/>
          <a:lstStyle>
            <a:lvl1pPr marL="0" indent="0">
              <a:buNone/>
              <a:defRPr sz="4622"/>
            </a:lvl1pPr>
            <a:lvl2pPr marL="660380" indent="0">
              <a:buNone/>
              <a:defRPr sz="4044"/>
            </a:lvl2pPr>
            <a:lvl3pPr marL="1320759" indent="0">
              <a:buNone/>
              <a:defRPr sz="3467"/>
            </a:lvl3pPr>
            <a:lvl4pPr marL="1981139" indent="0">
              <a:buNone/>
              <a:defRPr sz="2889"/>
            </a:lvl4pPr>
            <a:lvl5pPr marL="2641519" indent="0">
              <a:buNone/>
              <a:defRPr sz="2889"/>
            </a:lvl5pPr>
            <a:lvl6pPr marL="3301898" indent="0">
              <a:buNone/>
              <a:defRPr sz="2889"/>
            </a:lvl6pPr>
            <a:lvl7pPr marL="3962278" indent="0">
              <a:buNone/>
              <a:defRPr sz="2889"/>
            </a:lvl7pPr>
            <a:lvl8pPr marL="4622658" indent="0">
              <a:buNone/>
              <a:defRPr sz="2889"/>
            </a:lvl8pPr>
            <a:lvl9pPr marL="5283037" indent="0">
              <a:buNone/>
              <a:defRPr sz="2889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3" cy="5505627"/>
          </a:xfrm>
        </p:spPr>
        <p:txBody>
          <a:bodyPr/>
          <a:lstStyle>
            <a:lvl1pPr marL="0" indent="0">
              <a:buNone/>
              <a:defRPr sz="2311"/>
            </a:lvl1pPr>
            <a:lvl2pPr marL="660380" indent="0">
              <a:buNone/>
              <a:defRPr sz="2022"/>
            </a:lvl2pPr>
            <a:lvl3pPr marL="1320759" indent="0">
              <a:buNone/>
              <a:defRPr sz="1733"/>
            </a:lvl3pPr>
            <a:lvl4pPr marL="1981139" indent="0">
              <a:buNone/>
              <a:defRPr sz="1444"/>
            </a:lvl4pPr>
            <a:lvl5pPr marL="2641519" indent="0">
              <a:buNone/>
              <a:defRPr sz="1444"/>
            </a:lvl5pPr>
            <a:lvl6pPr marL="3301898" indent="0">
              <a:buNone/>
              <a:defRPr sz="1444"/>
            </a:lvl6pPr>
            <a:lvl7pPr marL="3962278" indent="0">
              <a:buNone/>
              <a:defRPr sz="1444"/>
            </a:lvl7pPr>
            <a:lvl8pPr marL="4622658" indent="0">
              <a:buNone/>
              <a:defRPr sz="1444"/>
            </a:lvl8pPr>
            <a:lvl9pPr marL="5283037" indent="0">
              <a:buNone/>
              <a:defRPr sz="1444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9AD4DA-D283-49E1-A55F-A3AF586F1B55}" type="datetimeFigureOut">
              <a:rPr kumimoji="1" lang="ja-JP" altLang="en-US" smtClean="0"/>
              <a:t>2026/4/3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BF92E7-6FA2-4396-AC39-D5101D3C6F8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75178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471488" y="527404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471488" y="9181395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73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9AD4DA-D283-49E1-A55F-A3AF586F1B55}" type="datetimeFigureOut">
              <a:rPr kumimoji="1" lang="ja-JP" altLang="en-US" smtClean="0"/>
              <a:t>2026/4/3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2271713" y="9181395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73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4843463" y="9181395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73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BF92E7-6FA2-4396-AC39-D5101D3C6F8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691854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1320759" rtl="0" eaLnBrk="1" latinLnBrk="0" hangingPunct="1">
        <a:lnSpc>
          <a:spcPct val="90000"/>
        </a:lnSpc>
        <a:spcBef>
          <a:spcPct val="0"/>
        </a:spcBef>
        <a:buNone/>
        <a:defRPr kumimoji="1" sz="635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30190" indent="-330190" algn="l" defTabSz="1320759" rtl="0" eaLnBrk="1" latinLnBrk="0" hangingPunct="1">
        <a:lnSpc>
          <a:spcPct val="90000"/>
        </a:lnSpc>
        <a:spcBef>
          <a:spcPts val="1444"/>
        </a:spcBef>
        <a:buFont typeface="Arial" panose="020B0604020202020204" pitchFamily="34" charset="0"/>
        <a:buChar char="•"/>
        <a:defRPr kumimoji="1" sz="4044" kern="1200">
          <a:solidFill>
            <a:schemeClr val="tx1"/>
          </a:solidFill>
          <a:latin typeface="+mn-lt"/>
          <a:ea typeface="+mn-ea"/>
          <a:cs typeface="+mn-cs"/>
        </a:defRPr>
      </a:lvl1pPr>
      <a:lvl2pPr marL="990570" indent="-330190" algn="l" defTabSz="1320759" rtl="0" eaLnBrk="1" latinLnBrk="0" hangingPunct="1">
        <a:lnSpc>
          <a:spcPct val="90000"/>
        </a:lnSpc>
        <a:spcBef>
          <a:spcPts val="722"/>
        </a:spcBef>
        <a:buFont typeface="Arial" panose="020B0604020202020204" pitchFamily="34" charset="0"/>
        <a:buChar char="•"/>
        <a:defRPr kumimoji="1" sz="3467" kern="1200">
          <a:solidFill>
            <a:schemeClr val="tx1"/>
          </a:solidFill>
          <a:latin typeface="+mn-lt"/>
          <a:ea typeface="+mn-ea"/>
          <a:cs typeface="+mn-cs"/>
        </a:defRPr>
      </a:lvl2pPr>
      <a:lvl3pPr marL="1650949" indent="-330190" algn="l" defTabSz="1320759" rtl="0" eaLnBrk="1" latinLnBrk="0" hangingPunct="1">
        <a:lnSpc>
          <a:spcPct val="90000"/>
        </a:lnSpc>
        <a:spcBef>
          <a:spcPts val="722"/>
        </a:spcBef>
        <a:buFont typeface="Arial" panose="020B0604020202020204" pitchFamily="34" charset="0"/>
        <a:buChar char="•"/>
        <a:defRPr kumimoji="1" sz="2889" kern="1200">
          <a:solidFill>
            <a:schemeClr val="tx1"/>
          </a:solidFill>
          <a:latin typeface="+mn-lt"/>
          <a:ea typeface="+mn-ea"/>
          <a:cs typeface="+mn-cs"/>
        </a:defRPr>
      </a:lvl3pPr>
      <a:lvl4pPr marL="2311329" indent="-330190" algn="l" defTabSz="1320759" rtl="0" eaLnBrk="1" latinLnBrk="0" hangingPunct="1">
        <a:lnSpc>
          <a:spcPct val="90000"/>
        </a:lnSpc>
        <a:spcBef>
          <a:spcPts val="722"/>
        </a:spcBef>
        <a:buFont typeface="Arial" panose="020B0604020202020204" pitchFamily="34" charset="0"/>
        <a:buChar char="•"/>
        <a:defRPr kumimoji="1" sz="2600" kern="1200">
          <a:solidFill>
            <a:schemeClr val="tx1"/>
          </a:solidFill>
          <a:latin typeface="+mn-lt"/>
          <a:ea typeface="+mn-ea"/>
          <a:cs typeface="+mn-cs"/>
        </a:defRPr>
      </a:lvl4pPr>
      <a:lvl5pPr marL="2971709" indent="-330190" algn="l" defTabSz="1320759" rtl="0" eaLnBrk="1" latinLnBrk="0" hangingPunct="1">
        <a:lnSpc>
          <a:spcPct val="90000"/>
        </a:lnSpc>
        <a:spcBef>
          <a:spcPts val="722"/>
        </a:spcBef>
        <a:buFont typeface="Arial" panose="020B0604020202020204" pitchFamily="34" charset="0"/>
        <a:buChar char="•"/>
        <a:defRPr kumimoji="1" sz="2600" kern="1200">
          <a:solidFill>
            <a:schemeClr val="tx1"/>
          </a:solidFill>
          <a:latin typeface="+mn-lt"/>
          <a:ea typeface="+mn-ea"/>
          <a:cs typeface="+mn-cs"/>
        </a:defRPr>
      </a:lvl5pPr>
      <a:lvl6pPr marL="3632088" indent="-330190" algn="l" defTabSz="1320759" rtl="0" eaLnBrk="1" latinLnBrk="0" hangingPunct="1">
        <a:lnSpc>
          <a:spcPct val="90000"/>
        </a:lnSpc>
        <a:spcBef>
          <a:spcPts val="722"/>
        </a:spcBef>
        <a:buFont typeface="Arial" panose="020B0604020202020204" pitchFamily="34" charset="0"/>
        <a:buChar char="•"/>
        <a:defRPr kumimoji="1" sz="2600" kern="1200">
          <a:solidFill>
            <a:schemeClr val="tx1"/>
          </a:solidFill>
          <a:latin typeface="+mn-lt"/>
          <a:ea typeface="+mn-ea"/>
          <a:cs typeface="+mn-cs"/>
        </a:defRPr>
      </a:lvl6pPr>
      <a:lvl7pPr marL="4292468" indent="-330190" algn="l" defTabSz="1320759" rtl="0" eaLnBrk="1" latinLnBrk="0" hangingPunct="1">
        <a:lnSpc>
          <a:spcPct val="90000"/>
        </a:lnSpc>
        <a:spcBef>
          <a:spcPts val="722"/>
        </a:spcBef>
        <a:buFont typeface="Arial" panose="020B0604020202020204" pitchFamily="34" charset="0"/>
        <a:buChar char="•"/>
        <a:defRPr kumimoji="1" sz="2600" kern="1200">
          <a:solidFill>
            <a:schemeClr val="tx1"/>
          </a:solidFill>
          <a:latin typeface="+mn-lt"/>
          <a:ea typeface="+mn-ea"/>
          <a:cs typeface="+mn-cs"/>
        </a:defRPr>
      </a:lvl7pPr>
      <a:lvl8pPr marL="4952848" indent="-330190" algn="l" defTabSz="1320759" rtl="0" eaLnBrk="1" latinLnBrk="0" hangingPunct="1">
        <a:lnSpc>
          <a:spcPct val="90000"/>
        </a:lnSpc>
        <a:spcBef>
          <a:spcPts val="722"/>
        </a:spcBef>
        <a:buFont typeface="Arial" panose="020B0604020202020204" pitchFamily="34" charset="0"/>
        <a:buChar char="•"/>
        <a:defRPr kumimoji="1" sz="2600" kern="1200">
          <a:solidFill>
            <a:schemeClr val="tx1"/>
          </a:solidFill>
          <a:latin typeface="+mn-lt"/>
          <a:ea typeface="+mn-ea"/>
          <a:cs typeface="+mn-cs"/>
        </a:defRPr>
      </a:lvl8pPr>
      <a:lvl9pPr marL="5613227" indent="-330190" algn="l" defTabSz="1320759" rtl="0" eaLnBrk="1" latinLnBrk="0" hangingPunct="1">
        <a:lnSpc>
          <a:spcPct val="90000"/>
        </a:lnSpc>
        <a:spcBef>
          <a:spcPts val="722"/>
        </a:spcBef>
        <a:buFont typeface="Arial" panose="020B0604020202020204" pitchFamily="34" charset="0"/>
        <a:buChar char="•"/>
        <a:defRPr kumimoji="1" sz="2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1320759" rtl="0" eaLnBrk="1" latinLnBrk="0" hangingPunct="1">
        <a:defRPr kumimoji="1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60380" algn="l" defTabSz="1320759" rtl="0" eaLnBrk="1" latinLnBrk="0" hangingPunct="1">
        <a:defRPr kumimoji="1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320759" algn="l" defTabSz="1320759" rtl="0" eaLnBrk="1" latinLnBrk="0" hangingPunct="1">
        <a:defRPr kumimoji="1" sz="2600" kern="1200">
          <a:solidFill>
            <a:schemeClr val="tx1"/>
          </a:solidFill>
          <a:latin typeface="+mn-lt"/>
          <a:ea typeface="+mn-ea"/>
          <a:cs typeface="+mn-cs"/>
        </a:defRPr>
      </a:lvl3pPr>
      <a:lvl4pPr marL="1981139" algn="l" defTabSz="1320759" rtl="0" eaLnBrk="1" latinLnBrk="0" hangingPunct="1">
        <a:defRPr kumimoji="1" sz="2600" kern="1200">
          <a:solidFill>
            <a:schemeClr val="tx1"/>
          </a:solidFill>
          <a:latin typeface="+mn-lt"/>
          <a:ea typeface="+mn-ea"/>
          <a:cs typeface="+mn-cs"/>
        </a:defRPr>
      </a:lvl4pPr>
      <a:lvl5pPr marL="2641519" algn="l" defTabSz="1320759" rtl="0" eaLnBrk="1" latinLnBrk="0" hangingPunct="1">
        <a:defRPr kumimoji="1" sz="2600" kern="1200">
          <a:solidFill>
            <a:schemeClr val="tx1"/>
          </a:solidFill>
          <a:latin typeface="+mn-lt"/>
          <a:ea typeface="+mn-ea"/>
          <a:cs typeface="+mn-cs"/>
        </a:defRPr>
      </a:lvl5pPr>
      <a:lvl6pPr marL="3301898" algn="l" defTabSz="1320759" rtl="0" eaLnBrk="1" latinLnBrk="0" hangingPunct="1">
        <a:defRPr kumimoji="1" sz="26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278" algn="l" defTabSz="1320759" rtl="0" eaLnBrk="1" latinLnBrk="0" hangingPunct="1">
        <a:defRPr kumimoji="1" sz="2600" kern="1200">
          <a:solidFill>
            <a:schemeClr val="tx1"/>
          </a:solidFill>
          <a:latin typeface="+mn-lt"/>
          <a:ea typeface="+mn-ea"/>
          <a:cs typeface="+mn-cs"/>
        </a:defRPr>
      </a:lvl7pPr>
      <a:lvl8pPr marL="4622658" algn="l" defTabSz="1320759" rtl="0" eaLnBrk="1" latinLnBrk="0" hangingPunct="1">
        <a:defRPr kumimoji="1" sz="2600" kern="1200">
          <a:solidFill>
            <a:schemeClr val="tx1"/>
          </a:solidFill>
          <a:latin typeface="+mn-lt"/>
          <a:ea typeface="+mn-ea"/>
          <a:cs typeface="+mn-cs"/>
        </a:defRPr>
      </a:lvl8pPr>
      <a:lvl9pPr marL="5283037" algn="l" defTabSz="1320759" rtl="0" eaLnBrk="1" latinLnBrk="0" hangingPunct="1">
        <a:defRPr kumimoji="1" sz="2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hyperlink" Target="https://www2.pref.hokkaido.lg.jp/hk/ssa/kodomo-sos/" TargetMode="Externa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正方形/長方形 7"/>
          <p:cNvSpPr/>
          <p:nvPr/>
        </p:nvSpPr>
        <p:spPr>
          <a:xfrm>
            <a:off x="0" y="413666"/>
            <a:ext cx="6858001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ja-JP" altLang="en-US" sz="7200" b="1" cap="none" spc="-200" dirty="0">
                <a:ln w="6600">
                  <a:solidFill>
                    <a:schemeClr val="tx1"/>
                  </a:solidFill>
                  <a:prstDash val="solid"/>
                </a:ln>
                <a:solidFill>
                  <a:srgbClr val="FFC000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おなやみポスト</a:t>
            </a:r>
          </a:p>
        </p:txBody>
      </p:sp>
      <p:sp>
        <p:nvSpPr>
          <p:cNvPr id="19" name="テキスト ボックス 18"/>
          <p:cNvSpPr txBox="1"/>
          <p:nvPr/>
        </p:nvSpPr>
        <p:spPr>
          <a:xfrm>
            <a:off x="2441842" y="9129189"/>
            <a:ext cx="4635562" cy="276999"/>
          </a:xfrm>
          <a:prstGeom prst="rect">
            <a:avLst/>
          </a:prstGeom>
          <a:noFill/>
          <a:ln w="12700">
            <a:noFill/>
          </a:ln>
        </p:spPr>
        <p:txBody>
          <a:bodyPr wrap="square" rtlCol="0">
            <a:spAutoFit/>
          </a:bodyPr>
          <a:lstStyle/>
          <a:p>
            <a:r>
              <a:rPr lang="en-US" altLang="ja-JP" sz="1200" b="1" dirty="0">
                <a:solidFill>
                  <a:srgbClr val="002060"/>
                </a:solidFill>
                <a:hlinkClick r:id="rId2"/>
              </a:rPr>
              <a:t>https://www2.pref.hokkaido.lg.jp/hk/ssa/kodomo-sos/</a:t>
            </a:r>
            <a:endParaRPr kumimoji="1" lang="ja-JP" altLang="en-US" sz="1200" b="1" dirty="0">
              <a:solidFill>
                <a:srgbClr val="002060"/>
              </a:solidFill>
            </a:endParaRPr>
          </a:p>
        </p:txBody>
      </p:sp>
      <p:sp>
        <p:nvSpPr>
          <p:cNvPr id="22" name="テキスト ボックス 21"/>
          <p:cNvSpPr txBox="1"/>
          <p:nvPr/>
        </p:nvSpPr>
        <p:spPr>
          <a:xfrm>
            <a:off x="1" y="9467101"/>
            <a:ext cx="6858000" cy="307777"/>
          </a:xfrm>
          <a:prstGeom prst="rect">
            <a:avLst/>
          </a:prstGeom>
          <a:noFill/>
          <a:ln w="12700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400" dirty="0">
                <a:latin typeface="UD デジタル 教科書体 NP-R" panose="02020400000000000000" pitchFamily="18" charset="-128"/>
                <a:ea typeface="UD デジタル 教科書体 NP-R" panose="02020400000000000000" pitchFamily="18" charset="-128"/>
              </a:rPr>
              <a:t>北海道教育庁生徒指導・学校安全課</a:t>
            </a:r>
          </a:p>
        </p:txBody>
      </p:sp>
      <p:sp>
        <p:nvSpPr>
          <p:cNvPr id="24" name="テキスト ボックス 23"/>
          <p:cNvSpPr txBox="1"/>
          <p:nvPr/>
        </p:nvSpPr>
        <p:spPr>
          <a:xfrm>
            <a:off x="131170" y="1473534"/>
            <a:ext cx="666282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2800" b="1" dirty="0">
                <a:solidFill>
                  <a:srgbClr val="002060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あなたの悩み、学校までとどけませんか？</a:t>
            </a:r>
          </a:p>
        </p:txBody>
      </p:sp>
      <p:sp>
        <p:nvSpPr>
          <p:cNvPr id="10" name="角丸四角形吹き出し 9"/>
          <p:cNvSpPr/>
          <p:nvPr/>
        </p:nvSpPr>
        <p:spPr>
          <a:xfrm>
            <a:off x="258385" y="6266251"/>
            <a:ext cx="6535607" cy="1102312"/>
          </a:xfrm>
          <a:prstGeom prst="wedgeRoundRectCallout">
            <a:avLst>
              <a:gd name="adj1" fmla="val 13535"/>
              <a:gd name="adj2" fmla="val 48062"/>
              <a:gd name="adj3" fmla="val 16667"/>
            </a:avLst>
          </a:prstGeom>
          <a:solidFill>
            <a:srgbClr val="F3FF81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lnSpc>
                <a:spcPct val="150000"/>
              </a:lnSpc>
            </a:pPr>
            <a:r>
              <a:rPr lang="ja-JP" altLang="en-US" sz="2000" b="1" dirty="0"/>
              <a:t>令和７年度の相談件数は、４００件を超えました。</a:t>
            </a:r>
            <a:endParaRPr lang="en-US" altLang="ja-JP" sz="2000" b="1" dirty="0"/>
          </a:p>
          <a:p>
            <a:pPr>
              <a:lnSpc>
                <a:spcPct val="150000"/>
              </a:lnSpc>
            </a:pPr>
            <a:r>
              <a:rPr lang="ja-JP" altLang="en-US" sz="1950" b="1" dirty="0"/>
              <a:t>あなたも一人で悩まず、まずは相談してみてください！</a:t>
            </a:r>
            <a:endParaRPr lang="en-US" altLang="ja-JP" sz="1950" b="1" dirty="0"/>
          </a:p>
        </p:txBody>
      </p:sp>
      <p:pic>
        <p:nvPicPr>
          <p:cNvPr id="1026" name="Picture 2" descr="校舎のイラスト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504" y="4718147"/>
            <a:ext cx="1959965" cy="12347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裁判所の建物のイラスト（文字なし）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08097" y="4287474"/>
            <a:ext cx="905466" cy="9815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8" name="グループ化 17"/>
          <p:cNvGrpSpPr/>
          <p:nvPr/>
        </p:nvGrpSpPr>
        <p:grpSpPr>
          <a:xfrm>
            <a:off x="845904" y="2998020"/>
            <a:ext cx="6231494" cy="3403543"/>
            <a:chOff x="845904" y="2998020"/>
            <a:chExt cx="6231494" cy="3403543"/>
          </a:xfrm>
        </p:grpSpPr>
        <p:sp>
          <p:nvSpPr>
            <p:cNvPr id="39" name="フリーフォーム 38"/>
            <p:cNvSpPr/>
            <p:nvPr/>
          </p:nvSpPr>
          <p:spPr>
            <a:xfrm>
              <a:off x="2847508" y="2998020"/>
              <a:ext cx="1346326" cy="1323913"/>
            </a:xfrm>
            <a:custGeom>
              <a:avLst/>
              <a:gdLst>
                <a:gd name="connsiteX0" fmla="*/ 0 w 1323913"/>
                <a:gd name="connsiteY0" fmla="*/ 661957 h 1323913"/>
                <a:gd name="connsiteX1" fmla="*/ 661957 w 1323913"/>
                <a:gd name="connsiteY1" fmla="*/ 0 h 1323913"/>
                <a:gd name="connsiteX2" fmla="*/ 1323914 w 1323913"/>
                <a:gd name="connsiteY2" fmla="*/ 661957 h 1323913"/>
                <a:gd name="connsiteX3" fmla="*/ 661957 w 1323913"/>
                <a:gd name="connsiteY3" fmla="*/ 1323914 h 1323913"/>
                <a:gd name="connsiteX4" fmla="*/ 0 w 1323913"/>
                <a:gd name="connsiteY4" fmla="*/ 661957 h 13239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23913" h="1323913">
                  <a:moveTo>
                    <a:pt x="0" y="661957"/>
                  </a:moveTo>
                  <a:cubicBezTo>
                    <a:pt x="0" y="296368"/>
                    <a:pt x="296368" y="0"/>
                    <a:pt x="661957" y="0"/>
                  </a:cubicBezTo>
                  <a:cubicBezTo>
                    <a:pt x="1027546" y="0"/>
                    <a:pt x="1323914" y="296368"/>
                    <a:pt x="1323914" y="661957"/>
                  </a:cubicBezTo>
                  <a:cubicBezTo>
                    <a:pt x="1323914" y="1027546"/>
                    <a:pt x="1027546" y="1323914"/>
                    <a:pt x="661957" y="1323914"/>
                  </a:cubicBezTo>
                  <a:cubicBezTo>
                    <a:pt x="296368" y="1323914"/>
                    <a:pt x="0" y="1027546"/>
                    <a:pt x="0" y="661957"/>
                  </a:cubicBezTo>
                  <a:close/>
                </a:path>
              </a:pathLst>
            </a:custGeom>
            <a:no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23093" tIns="223093" rIns="223093" bIns="223093" numCol="1" spcCol="1270" anchor="ctr" anchorCtr="0">
              <a:noAutofit/>
            </a:bodyPr>
            <a:lstStyle/>
            <a:p>
              <a:pPr lvl="0" algn="ctr" defTabSz="10223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kumimoji="1" lang="ja-JP" altLang="en-US" sz="2300" b="1" kern="1200" dirty="0">
                  <a:latin typeface="HG丸ｺﾞｼｯｸM-PRO" panose="020F0600000000000000" pitchFamily="50" charset="-128"/>
                  <a:ea typeface="HG丸ｺﾞｼｯｸM-PRO" panose="020F0600000000000000" pitchFamily="50" charset="-128"/>
                </a:rPr>
                <a:t>あなた</a:t>
              </a:r>
            </a:p>
          </p:txBody>
        </p:sp>
        <p:sp>
          <p:nvSpPr>
            <p:cNvPr id="48" name="フリーフォーム 47"/>
            <p:cNvSpPr/>
            <p:nvPr/>
          </p:nvSpPr>
          <p:spPr>
            <a:xfrm rot="2411673">
              <a:off x="3901354" y="3908017"/>
              <a:ext cx="1234154" cy="446820"/>
            </a:xfrm>
            <a:custGeom>
              <a:avLst/>
              <a:gdLst>
                <a:gd name="connsiteX0" fmla="*/ 0 w 780357"/>
                <a:gd name="connsiteY0" fmla="*/ 89364 h 446820"/>
                <a:gd name="connsiteX1" fmla="*/ 556947 w 780357"/>
                <a:gd name="connsiteY1" fmla="*/ 89364 h 446820"/>
                <a:gd name="connsiteX2" fmla="*/ 556947 w 780357"/>
                <a:gd name="connsiteY2" fmla="*/ 0 h 446820"/>
                <a:gd name="connsiteX3" fmla="*/ 780357 w 780357"/>
                <a:gd name="connsiteY3" fmla="*/ 223410 h 446820"/>
                <a:gd name="connsiteX4" fmla="*/ 556947 w 780357"/>
                <a:gd name="connsiteY4" fmla="*/ 446820 h 446820"/>
                <a:gd name="connsiteX5" fmla="*/ 556947 w 780357"/>
                <a:gd name="connsiteY5" fmla="*/ 357456 h 446820"/>
                <a:gd name="connsiteX6" fmla="*/ 0 w 780357"/>
                <a:gd name="connsiteY6" fmla="*/ 357456 h 446820"/>
                <a:gd name="connsiteX7" fmla="*/ 0 w 780357"/>
                <a:gd name="connsiteY7" fmla="*/ 89364 h 4468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780357" h="446820">
                  <a:moveTo>
                    <a:pt x="0" y="89364"/>
                  </a:moveTo>
                  <a:lnTo>
                    <a:pt x="556947" y="89364"/>
                  </a:lnTo>
                  <a:lnTo>
                    <a:pt x="556947" y="0"/>
                  </a:lnTo>
                  <a:lnTo>
                    <a:pt x="780357" y="223410"/>
                  </a:lnTo>
                  <a:lnTo>
                    <a:pt x="556947" y="446820"/>
                  </a:lnTo>
                  <a:lnTo>
                    <a:pt x="556947" y="357456"/>
                  </a:lnTo>
                  <a:lnTo>
                    <a:pt x="0" y="357456"/>
                  </a:lnTo>
                  <a:lnTo>
                    <a:pt x="0" y="89364"/>
                  </a:lnTo>
                  <a:close/>
                </a:path>
              </a:pathLst>
            </a:custGeom>
            <a:solidFill>
              <a:srgbClr val="FFC000"/>
            </a:solidFill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-1" tIns="89363" rIns="134046" bIns="89364" numCol="1" spcCol="1270" anchor="ctr" anchorCtr="0">
              <a:noAutofit/>
            </a:bodyPr>
            <a:lstStyle/>
            <a:p>
              <a:pPr lvl="0" algn="ctr" defTabSz="577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kumimoji="1" lang="ja-JP" altLang="en-US" sz="1300" kern="1200"/>
            </a:p>
          </p:txBody>
        </p:sp>
        <p:sp>
          <p:nvSpPr>
            <p:cNvPr id="65" name="フリーフォーム 64"/>
            <p:cNvSpPr/>
            <p:nvPr/>
          </p:nvSpPr>
          <p:spPr>
            <a:xfrm>
              <a:off x="4244263" y="4982028"/>
              <a:ext cx="2833135" cy="946836"/>
            </a:xfrm>
            <a:custGeom>
              <a:avLst/>
              <a:gdLst>
                <a:gd name="connsiteX0" fmla="*/ 0 w 2833135"/>
                <a:gd name="connsiteY0" fmla="*/ 473418 h 946836"/>
                <a:gd name="connsiteX1" fmla="*/ 1416568 w 2833135"/>
                <a:gd name="connsiteY1" fmla="*/ 0 h 946836"/>
                <a:gd name="connsiteX2" fmla="*/ 2833136 w 2833135"/>
                <a:gd name="connsiteY2" fmla="*/ 473418 h 946836"/>
                <a:gd name="connsiteX3" fmla="*/ 1416568 w 2833135"/>
                <a:gd name="connsiteY3" fmla="*/ 946836 h 946836"/>
                <a:gd name="connsiteX4" fmla="*/ 0 w 2833135"/>
                <a:gd name="connsiteY4" fmla="*/ 473418 h 9468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33135" h="946836">
                  <a:moveTo>
                    <a:pt x="0" y="473418"/>
                  </a:moveTo>
                  <a:cubicBezTo>
                    <a:pt x="0" y="211956"/>
                    <a:pt x="634219" y="0"/>
                    <a:pt x="1416568" y="0"/>
                  </a:cubicBezTo>
                  <a:cubicBezTo>
                    <a:pt x="2198917" y="0"/>
                    <a:pt x="2833136" y="211956"/>
                    <a:pt x="2833136" y="473418"/>
                  </a:cubicBezTo>
                  <a:cubicBezTo>
                    <a:pt x="2833136" y="734880"/>
                    <a:pt x="2198917" y="946836"/>
                    <a:pt x="1416568" y="946836"/>
                  </a:cubicBezTo>
                  <a:cubicBezTo>
                    <a:pt x="634219" y="946836"/>
                    <a:pt x="0" y="734880"/>
                    <a:pt x="0" y="473418"/>
                  </a:cubicBezTo>
                  <a:close/>
                </a:path>
              </a:pathLst>
            </a:custGeom>
            <a:no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444113" tIns="167871" rIns="444113" bIns="167871" numCol="1" spcCol="1270" anchor="ctr" anchorCtr="0">
              <a:noAutofit/>
            </a:bodyPr>
            <a:lstStyle/>
            <a:p>
              <a:pPr lvl="0" algn="ctr" defTabSz="10223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kumimoji="1" lang="ja-JP" altLang="en-US" sz="2300" b="1" kern="1200" dirty="0">
                  <a:latin typeface="HG丸ｺﾞｼｯｸM-PRO" panose="020F0600000000000000" pitchFamily="50" charset="-128"/>
                  <a:ea typeface="HG丸ｺﾞｼｯｸM-PRO" panose="020F0600000000000000" pitchFamily="50" charset="-128"/>
                </a:rPr>
                <a:t>教育委員会</a:t>
              </a:r>
            </a:p>
          </p:txBody>
        </p:sp>
        <p:sp>
          <p:nvSpPr>
            <p:cNvPr id="66" name="フリーフォーム 65"/>
            <p:cNvSpPr/>
            <p:nvPr/>
          </p:nvSpPr>
          <p:spPr>
            <a:xfrm rot="14032">
              <a:off x="2705461" y="4987519"/>
              <a:ext cx="1825159" cy="446821"/>
            </a:xfrm>
            <a:custGeom>
              <a:avLst/>
              <a:gdLst>
                <a:gd name="connsiteX0" fmla="*/ 0 w 1118873"/>
                <a:gd name="connsiteY0" fmla="*/ 89364 h 446820"/>
                <a:gd name="connsiteX1" fmla="*/ 895463 w 1118873"/>
                <a:gd name="connsiteY1" fmla="*/ 89364 h 446820"/>
                <a:gd name="connsiteX2" fmla="*/ 895463 w 1118873"/>
                <a:gd name="connsiteY2" fmla="*/ 0 h 446820"/>
                <a:gd name="connsiteX3" fmla="*/ 1118873 w 1118873"/>
                <a:gd name="connsiteY3" fmla="*/ 223410 h 446820"/>
                <a:gd name="connsiteX4" fmla="*/ 895463 w 1118873"/>
                <a:gd name="connsiteY4" fmla="*/ 446820 h 446820"/>
                <a:gd name="connsiteX5" fmla="*/ 895463 w 1118873"/>
                <a:gd name="connsiteY5" fmla="*/ 357456 h 446820"/>
                <a:gd name="connsiteX6" fmla="*/ 0 w 1118873"/>
                <a:gd name="connsiteY6" fmla="*/ 357456 h 446820"/>
                <a:gd name="connsiteX7" fmla="*/ 0 w 1118873"/>
                <a:gd name="connsiteY7" fmla="*/ 89364 h 4468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18873" h="446820">
                  <a:moveTo>
                    <a:pt x="1118873" y="357455"/>
                  </a:moveTo>
                  <a:lnTo>
                    <a:pt x="223410" y="357455"/>
                  </a:lnTo>
                  <a:lnTo>
                    <a:pt x="223410" y="446819"/>
                  </a:lnTo>
                  <a:lnTo>
                    <a:pt x="0" y="223410"/>
                  </a:lnTo>
                  <a:lnTo>
                    <a:pt x="223410" y="1"/>
                  </a:lnTo>
                  <a:lnTo>
                    <a:pt x="223410" y="89365"/>
                  </a:lnTo>
                  <a:lnTo>
                    <a:pt x="1118873" y="89365"/>
                  </a:lnTo>
                  <a:lnTo>
                    <a:pt x="1118873" y="357455"/>
                  </a:lnTo>
                  <a:close/>
                </a:path>
              </a:pathLst>
            </a:custGeom>
            <a:solidFill>
              <a:srgbClr val="FFC000"/>
            </a:solidFill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34045" tIns="89365" rIns="1" bIns="89363" numCol="1" spcCol="1270" anchor="ctr" anchorCtr="0">
              <a:noAutofit/>
            </a:bodyPr>
            <a:lstStyle/>
            <a:p>
              <a:pPr lvl="0" algn="ctr" defTabSz="577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kumimoji="1" lang="ja-JP" altLang="en-US" sz="1300" kern="1200" dirty="0"/>
            </a:p>
          </p:txBody>
        </p:sp>
        <p:sp>
          <p:nvSpPr>
            <p:cNvPr id="67" name="フリーフォーム 66"/>
            <p:cNvSpPr/>
            <p:nvPr/>
          </p:nvSpPr>
          <p:spPr>
            <a:xfrm>
              <a:off x="845904" y="5779192"/>
              <a:ext cx="1748338" cy="622371"/>
            </a:xfrm>
            <a:custGeom>
              <a:avLst/>
              <a:gdLst>
                <a:gd name="connsiteX0" fmla="*/ 0 w 1323913"/>
                <a:gd name="connsiteY0" fmla="*/ 311186 h 622371"/>
                <a:gd name="connsiteX1" fmla="*/ 661957 w 1323913"/>
                <a:gd name="connsiteY1" fmla="*/ 0 h 622371"/>
                <a:gd name="connsiteX2" fmla="*/ 1323914 w 1323913"/>
                <a:gd name="connsiteY2" fmla="*/ 311186 h 622371"/>
                <a:gd name="connsiteX3" fmla="*/ 661957 w 1323913"/>
                <a:gd name="connsiteY3" fmla="*/ 622372 h 622371"/>
                <a:gd name="connsiteX4" fmla="*/ 0 w 1323913"/>
                <a:gd name="connsiteY4" fmla="*/ 311186 h 6223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23913" h="622371">
                  <a:moveTo>
                    <a:pt x="0" y="311186"/>
                  </a:moveTo>
                  <a:cubicBezTo>
                    <a:pt x="0" y="139323"/>
                    <a:pt x="296368" y="0"/>
                    <a:pt x="661957" y="0"/>
                  </a:cubicBezTo>
                  <a:cubicBezTo>
                    <a:pt x="1027546" y="0"/>
                    <a:pt x="1323914" y="139323"/>
                    <a:pt x="1323914" y="311186"/>
                  </a:cubicBezTo>
                  <a:cubicBezTo>
                    <a:pt x="1323914" y="483049"/>
                    <a:pt x="1027546" y="622372"/>
                    <a:pt x="661957" y="622372"/>
                  </a:cubicBezTo>
                  <a:cubicBezTo>
                    <a:pt x="296368" y="622372"/>
                    <a:pt x="0" y="483049"/>
                    <a:pt x="0" y="311186"/>
                  </a:cubicBezTo>
                  <a:close/>
                </a:path>
              </a:pathLst>
            </a:cu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23093" tIns="120354" rIns="223093" bIns="120354" numCol="1" spcCol="1270" anchor="ctr" anchorCtr="0">
              <a:noAutofit/>
            </a:bodyPr>
            <a:lstStyle/>
            <a:p>
              <a:pPr lvl="0" algn="ctr" defTabSz="10223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ja-JP" altLang="en-US" sz="2300" b="1" dirty="0">
                  <a:latin typeface="HG丸ｺﾞｼｯｸM-PRO" panose="020F0600000000000000" pitchFamily="50" charset="-128"/>
                  <a:ea typeface="HG丸ｺﾞｼｯｸM-PRO" panose="020F0600000000000000" pitchFamily="50" charset="-128"/>
                </a:rPr>
                <a:t>学校</a:t>
              </a:r>
              <a:endParaRPr kumimoji="1" lang="ja-JP" altLang="en-US" sz="2300" b="1" kern="12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endParaRPr>
            </a:p>
          </p:txBody>
        </p:sp>
      </p:grpSp>
      <p:sp>
        <p:nvSpPr>
          <p:cNvPr id="70" name="角丸四角形吹き出し 69"/>
          <p:cNvSpPr/>
          <p:nvPr/>
        </p:nvSpPr>
        <p:spPr>
          <a:xfrm>
            <a:off x="4360391" y="1985488"/>
            <a:ext cx="2000788" cy="1483035"/>
          </a:xfrm>
          <a:prstGeom prst="wedgeRoundRectCallout">
            <a:avLst>
              <a:gd name="adj1" fmla="val -69074"/>
              <a:gd name="adj2" fmla="val -25264"/>
              <a:gd name="adj3" fmla="val 16667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kumimoji="1" lang="ja-JP" altLang="en-US" dirty="0"/>
              <a:t>先生に直接言いにくい･･･。</a:t>
            </a:r>
            <a:endParaRPr kumimoji="1" lang="en-US" altLang="ja-JP" dirty="0"/>
          </a:p>
          <a:p>
            <a:pPr>
              <a:lnSpc>
                <a:spcPct val="150000"/>
              </a:lnSpc>
            </a:pPr>
            <a:r>
              <a:rPr kumimoji="1" lang="ja-JP" altLang="en-US" b="1" dirty="0"/>
              <a:t>おなやみポスト</a:t>
            </a:r>
            <a:r>
              <a:rPr kumimoji="1" lang="ja-JP" altLang="en-US" dirty="0"/>
              <a:t>を使ってみよう</a:t>
            </a:r>
          </a:p>
        </p:txBody>
      </p:sp>
      <p:pic>
        <p:nvPicPr>
          <p:cNvPr id="1034" name="Picture 10" descr="https://2.bp.blogspot.com/-wiEJvsGTli8/VuaPnrfknmI/AAAAAAAA400/Pz27n8gIr-ACmtoTwGGHoA2KIXHMfIthw/s800/computer_email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86194" y="3678010"/>
            <a:ext cx="711563" cy="711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8" name="Picture 10" descr="https://2.bp.blogspot.com/-wiEJvsGTli8/VuaPnrfknmI/AAAAAAAA400/Pz27n8gIr-ACmtoTwGGHoA2KIXHMfIthw/s800/computer_email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04121" y="4904491"/>
            <a:ext cx="711563" cy="711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1" name="テキスト ボックス 70"/>
          <p:cNvSpPr txBox="1"/>
          <p:nvPr/>
        </p:nvSpPr>
        <p:spPr>
          <a:xfrm>
            <a:off x="3988431" y="4300446"/>
            <a:ext cx="11185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送る</a:t>
            </a:r>
          </a:p>
        </p:txBody>
      </p:sp>
      <p:sp>
        <p:nvSpPr>
          <p:cNvPr id="72" name="角丸四角形吹き出し 71"/>
          <p:cNvSpPr/>
          <p:nvPr/>
        </p:nvSpPr>
        <p:spPr>
          <a:xfrm>
            <a:off x="246560" y="2193762"/>
            <a:ext cx="2445744" cy="1089346"/>
          </a:xfrm>
          <a:prstGeom prst="wedgeRoundRectCallout">
            <a:avLst>
              <a:gd name="adj1" fmla="val 12376"/>
              <a:gd name="adj2" fmla="val 62976"/>
              <a:gd name="adj3" fmla="val 16667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kumimoji="1" lang="ja-JP" altLang="en-US" sz="24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先生が悩みを</a:t>
            </a:r>
            <a:endParaRPr kumimoji="1" lang="en-US" altLang="ja-JP" sz="2400" b="1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algn="ctr">
              <a:lnSpc>
                <a:spcPct val="150000"/>
              </a:lnSpc>
            </a:pPr>
            <a:r>
              <a:rPr kumimoji="1" lang="ja-JP" altLang="en-US" sz="24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聴いてくれます</a:t>
            </a:r>
          </a:p>
        </p:txBody>
      </p:sp>
      <p:sp>
        <p:nvSpPr>
          <p:cNvPr id="83" name="テキスト ボックス 82"/>
          <p:cNvSpPr txBox="1"/>
          <p:nvPr/>
        </p:nvSpPr>
        <p:spPr>
          <a:xfrm>
            <a:off x="3374010" y="5522639"/>
            <a:ext cx="8702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送る</a:t>
            </a:r>
            <a:endParaRPr kumimoji="1" lang="ja-JP" altLang="en-US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pic>
        <p:nvPicPr>
          <p:cNvPr id="3" name="Picture 2" descr="■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2399" y="3337979"/>
            <a:ext cx="1620335" cy="15150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4" descr="タブレットを使う学生のイラスト（女子）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88507" y="1927389"/>
            <a:ext cx="864327" cy="16138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図 25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41851" y="7609150"/>
            <a:ext cx="1357147" cy="1357147"/>
          </a:xfrm>
          <a:prstGeom prst="rect">
            <a:avLst/>
          </a:prstGeom>
        </p:spPr>
      </p:pic>
      <p:sp>
        <p:nvSpPr>
          <p:cNvPr id="27" name="角丸四角形吹き出し 26"/>
          <p:cNvSpPr/>
          <p:nvPr/>
        </p:nvSpPr>
        <p:spPr>
          <a:xfrm>
            <a:off x="246560" y="7473911"/>
            <a:ext cx="4997559" cy="1657916"/>
          </a:xfrm>
          <a:prstGeom prst="wedgeRoundRectCallout">
            <a:avLst>
              <a:gd name="adj1" fmla="val 51301"/>
              <a:gd name="adj2" fmla="val 10161"/>
              <a:gd name="adj3" fmla="val 16667"/>
            </a:avLst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t"/>
          <a:lstStyle/>
          <a:p>
            <a:pPr>
              <a:lnSpc>
                <a:spcPts val="1900"/>
              </a:lnSpc>
            </a:pPr>
            <a:r>
              <a:rPr kumimoji="1" lang="ja-JP" altLang="en-US" sz="24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おなやみポスト</a:t>
            </a:r>
            <a:r>
              <a:rPr kumimoji="1" lang="ja-JP" altLang="en-US" sz="14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はこちらから</a:t>
            </a:r>
            <a:endParaRPr kumimoji="1" lang="en-US" altLang="ja-JP" sz="14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>
              <a:lnSpc>
                <a:spcPts val="1900"/>
              </a:lnSpc>
            </a:pPr>
            <a:r>
              <a:rPr kumimoji="1" lang="ja-JP" altLang="en-US" sz="14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・小中学校、高校・特別支援学校</a:t>
            </a:r>
            <a:endParaRPr kumimoji="1" lang="en-US" altLang="ja-JP" sz="14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>
              <a:lnSpc>
                <a:spcPts val="1900"/>
              </a:lnSpc>
            </a:pPr>
            <a:r>
              <a:rPr kumimoji="1" lang="ja-JP" altLang="en-US" sz="14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・学校のある管内（</a:t>
            </a:r>
            <a:r>
              <a:rPr kumimoji="1" lang="ja-JP" altLang="en-US" sz="1400" u="sng" dirty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●●●●●管内</a:t>
            </a:r>
            <a:r>
              <a:rPr kumimoji="1" lang="ja-JP" altLang="en-US" sz="14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）</a:t>
            </a:r>
            <a:endParaRPr kumimoji="1" lang="en-US" altLang="ja-JP" sz="14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>
              <a:lnSpc>
                <a:spcPts val="1900"/>
              </a:lnSpc>
            </a:pPr>
            <a:r>
              <a:rPr kumimoji="1" lang="ja-JP" altLang="en-US" sz="14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・市町村名　　　　・学年　　・氏名</a:t>
            </a:r>
            <a:endParaRPr kumimoji="1" lang="en-US" altLang="ja-JP" sz="14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>
              <a:lnSpc>
                <a:spcPts val="1900"/>
              </a:lnSpc>
            </a:pPr>
            <a:r>
              <a:rPr kumimoji="1" lang="ja-JP" altLang="en-US" sz="14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・学校に伝えたいこと　　　　・学校にしてほしいこと</a:t>
            </a:r>
            <a:endParaRPr kumimoji="1" lang="en-US" altLang="ja-JP" sz="14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>
              <a:lnSpc>
                <a:spcPts val="1900"/>
              </a:lnSpc>
            </a:pPr>
            <a:r>
              <a:rPr kumimoji="1" lang="ja-JP" altLang="en-US" sz="14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を入力すると、学校や教育委員会に届きます。</a:t>
            </a:r>
            <a:endParaRPr kumimoji="1" lang="en-US" altLang="ja-JP" sz="14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4281655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ボックス 6"/>
          <p:cNvSpPr txBox="1"/>
          <p:nvPr/>
        </p:nvSpPr>
        <p:spPr>
          <a:xfrm>
            <a:off x="309237" y="925571"/>
            <a:ext cx="6238868" cy="1569660"/>
          </a:xfrm>
          <a:prstGeom prst="rect">
            <a:avLst/>
          </a:prstGeom>
          <a:noFill/>
          <a:ln w="12700"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endParaRPr kumimoji="1" lang="en-US" altLang="ja-JP" sz="1200" dirty="0"/>
          </a:p>
          <a:p>
            <a:endParaRPr lang="en-US" altLang="ja-JP" sz="1200" dirty="0"/>
          </a:p>
          <a:p>
            <a:endParaRPr kumimoji="1" lang="en-US" altLang="ja-JP" sz="1200" dirty="0"/>
          </a:p>
          <a:p>
            <a:endParaRPr lang="en-US" altLang="ja-JP" sz="1200" dirty="0"/>
          </a:p>
          <a:p>
            <a:endParaRPr kumimoji="1" lang="en-US" altLang="ja-JP" sz="1200" dirty="0"/>
          </a:p>
          <a:p>
            <a:endParaRPr lang="en-US" altLang="ja-JP" sz="1200" dirty="0"/>
          </a:p>
          <a:p>
            <a:endParaRPr kumimoji="1" lang="en-US" altLang="ja-JP" sz="1200" dirty="0"/>
          </a:p>
          <a:p>
            <a:endParaRPr kumimoji="1" lang="ja-JP" altLang="en-US" sz="1200" dirty="0"/>
          </a:p>
        </p:txBody>
      </p:sp>
      <p:sp>
        <p:nvSpPr>
          <p:cNvPr id="2" name="テキスト ボックス 1"/>
          <p:cNvSpPr txBox="1"/>
          <p:nvPr/>
        </p:nvSpPr>
        <p:spPr>
          <a:xfrm>
            <a:off x="309237" y="1108836"/>
            <a:ext cx="4259152" cy="1754326"/>
          </a:xfrm>
          <a:prstGeom prst="rect">
            <a:avLst/>
          </a:prstGeom>
          <a:noFill/>
          <a:ln w="12700">
            <a:noFill/>
          </a:ln>
        </p:spPr>
        <p:txBody>
          <a:bodyPr wrap="square" rtlCol="0">
            <a:spAutoFit/>
          </a:bodyPr>
          <a:lstStyle/>
          <a:p>
            <a:pPr marL="180975" indent="-180975"/>
            <a:r>
              <a:rPr lang="ja-JP" altLang="en-US" sz="1400" b="1" dirty="0"/>
              <a:t>○一人一台端末からアクセスできます！</a:t>
            </a:r>
            <a:endParaRPr lang="en-US" altLang="ja-JP" sz="1400" b="1" dirty="0"/>
          </a:p>
          <a:p>
            <a:pPr marL="361950" indent="-180975">
              <a:tabLst>
                <a:tab pos="361950" algn="l"/>
              </a:tabLst>
            </a:pPr>
            <a:r>
              <a:rPr lang="ja-JP" altLang="en-US" sz="1400" dirty="0"/>
              <a:t>・学校で使用する端末に、ブックマークを作成し、いつでもアクセスできるようにします。</a:t>
            </a:r>
            <a:endParaRPr lang="en-US" altLang="ja-JP" sz="1400" dirty="0"/>
          </a:p>
          <a:p>
            <a:pPr marL="361950" indent="-180975">
              <a:tabLst>
                <a:tab pos="361950" algn="l"/>
              </a:tabLst>
            </a:pPr>
            <a:r>
              <a:rPr lang="ja-JP" altLang="en-US" sz="1400" dirty="0"/>
              <a:t>・休み時間など、授業時間外で端末を利用できる時間にアクセスし、学校に伝えたい内容を書き込みます。</a:t>
            </a:r>
            <a:endParaRPr lang="en-US" altLang="ja-JP" sz="1400" dirty="0"/>
          </a:p>
          <a:p>
            <a:endParaRPr kumimoji="1" lang="en-US" altLang="ja-JP" sz="1200" dirty="0"/>
          </a:p>
          <a:p>
            <a:endParaRPr kumimoji="1" lang="ja-JP" altLang="en-US" sz="1200" dirty="0"/>
          </a:p>
        </p:txBody>
      </p:sp>
      <p:sp>
        <p:nvSpPr>
          <p:cNvPr id="3" name="テキスト ボックス 2"/>
          <p:cNvSpPr txBox="1"/>
          <p:nvPr/>
        </p:nvSpPr>
        <p:spPr>
          <a:xfrm>
            <a:off x="309237" y="693341"/>
            <a:ext cx="6238868" cy="369332"/>
          </a:xfrm>
          <a:prstGeom prst="rect">
            <a:avLst/>
          </a:prstGeom>
          <a:solidFill>
            <a:srgbClr val="002060"/>
          </a:solidFill>
          <a:ln w="12700"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r>
              <a:rPr kumimoji="1" lang="ja-JP" altLang="en-US" b="1" dirty="0">
                <a:solidFill>
                  <a:schemeClr val="bg1"/>
                </a:solidFill>
              </a:rPr>
              <a:t>学校では</a:t>
            </a:r>
            <a:r>
              <a:rPr kumimoji="1" lang="en-US" altLang="ja-JP" b="1" dirty="0">
                <a:solidFill>
                  <a:schemeClr val="bg1"/>
                </a:solidFill>
              </a:rPr>
              <a:t>…</a:t>
            </a:r>
            <a:endParaRPr kumimoji="1" lang="ja-JP" altLang="en-US" b="1" dirty="0">
              <a:solidFill>
                <a:schemeClr val="bg1"/>
              </a:solidFill>
            </a:endParaRPr>
          </a:p>
        </p:txBody>
      </p:sp>
      <p:sp>
        <p:nvSpPr>
          <p:cNvPr id="5" name="テキスト ボックス 4"/>
          <p:cNvSpPr txBox="1"/>
          <p:nvPr/>
        </p:nvSpPr>
        <p:spPr>
          <a:xfrm>
            <a:off x="0" y="170121"/>
            <a:ext cx="6858000" cy="523220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algn="ctr"/>
            <a:r>
              <a:rPr kumimoji="1" lang="ja-JP" altLang="en-US" sz="28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「おなやみポスト」の利用にあたって</a:t>
            </a:r>
          </a:p>
        </p:txBody>
      </p:sp>
      <p:pic>
        <p:nvPicPr>
          <p:cNvPr id="6" name="図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2639" y="1062672"/>
            <a:ext cx="1700537" cy="1466241"/>
          </a:xfrm>
          <a:prstGeom prst="rect">
            <a:avLst/>
          </a:prstGeom>
        </p:spPr>
      </p:pic>
      <p:sp>
        <p:nvSpPr>
          <p:cNvPr id="8" name="テキスト ボックス 7"/>
          <p:cNvSpPr txBox="1"/>
          <p:nvPr/>
        </p:nvSpPr>
        <p:spPr>
          <a:xfrm>
            <a:off x="309237" y="2850564"/>
            <a:ext cx="6238868" cy="1569660"/>
          </a:xfrm>
          <a:prstGeom prst="rect">
            <a:avLst/>
          </a:prstGeom>
          <a:noFill/>
          <a:ln w="12700"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endParaRPr kumimoji="1" lang="en-US" altLang="ja-JP" sz="1200" dirty="0"/>
          </a:p>
          <a:p>
            <a:endParaRPr lang="en-US" altLang="ja-JP" sz="1200" dirty="0"/>
          </a:p>
          <a:p>
            <a:endParaRPr kumimoji="1" lang="en-US" altLang="ja-JP" sz="1200" dirty="0"/>
          </a:p>
          <a:p>
            <a:endParaRPr lang="en-US" altLang="ja-JP" sz="1200" dirty="0"/>
          </a:p>
          <a:p>
            <a:endParaRPr kumimoji="1" lang="en-US" altLang="ja-JP" sz="1200" dirty="0"/>
          </a:p>
          <a:p>
            <a:endParaRPr kumimoji="1" lang="en-US" altLang="ja-JP" sz="1200" dirty="0"/>
          </a:p>
          <a:p>
            <a:endParaRPr lang="en-US" altLang="ja-JP" sz="1200" dirty="0"/>
          </a:p>
          <a:p>
            <a:endParaRPr kumimoji="1" lang="ja-JP" altLang="en-US" sz="1200" dirty="0"/>
          </a:p>
        </p:txBody>
      </p:sp>
      <p:sp>
        <p:nvSpPr>
          <p:cNvPr id="9" name="テキスト ボックス 8"/>
          <p:cNvSpPr txBox="1"/>
          <p:nvPr/>
        </p:nvSpPr>
        <p:spPr>
          <a:xfrm>
            <a:off x="309237" y="3033829"/>
            <a:ext cx="4259152" cy="1384995"/>
          </a:xfrm>
          <a:prstGeom prst="rect">
            <a:avLst/>
          </a:prstGeom>
          <a:noFill/>
          <a:ln w="12700">
            <a:noFill/>
          </a:ln>
        </p:spPr>
        <p:txBody>
          <a:bodyPr wrap="square" rtlCol="0">
            <a:spAutoFit/>
          </a:bodyPr>
          <a:lstStyle/>
          <a:p>
            <a:pPr marL="180975" indent="-180975"/>
            <a:r>
              <a:rPr lang="ja-JP" altLang="en-US" sz="1400" b="1" dirty="0"/>
              <a:t>○スマートフォンやタブレットなど、家庭にある端末からアクセスできます！</a:t>
            </a:r>
            <a:endParaRPr lang="en-US" altLang="ja-JP" sz="1400" b="1" dirty="0"/>
          </a:p>
          <a:p>
            <a:pPr marL="361950" indent="-180975">
              <a:tabLst>
                <a:tab pos="361950" algn="l"/>
              </a:tabLst>
            </a:pPr>
            <a:r>
              <a:rPr lang="ja-JP" altLang="en-US" sz="1400" dirty="0"/>
              <a:t>・家庭で使用している端末からアクセスして利用できます。</a:t>
            </a:r>
            <a:endParaRPr lang="en-US" altLang="ja-JP" sz="1400" dirty="0"/>
          </a:p>
          <a:p>
            <a:pPr marL="361950" indent="-180975">
              <a:tabLst>
                <a:tab pos="361950" algn="l"/>
              </a:tabLst>
            </a:pPr>
            <a:r>
              <a:rPr lang="ja-JP" altLang="en-US" sz="1400" dirty="0"/>
              <a:t>・自宅や学校外で感じた不安や悩みなどを、都合のよい時間で書き込むことができます。</a:t>
            </a:r>
            <a:endParaRPr lang="en-US" altLang="ja-JP" sz="1400" dirty="0"/>
          </a:p>
        </p:txBody>
      </p:sp>
      <p:sp>
        <p:nvSpPr>
          <p:cNvPr id="10" name="テキスト ボックス 9"/>
          <p:cNvSpPr txBox="1"/>
          <p:nvPr/>
        </p:nvSpPr>
        <p:spPr>
          <a:xfrm>
            <a:off x="309237" y="2618334"/>
            <a:ext cx="6238868" cy="369332"/>
          </a:xfrm>
          <a:prstGeom prst="rect">
            <a:avLst/>
          </a:prstGeom>
          <a:solidFill>
            <a:srgbClr val="002060"/>
          </a:solidFill>
          <a:ln w="12700"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r>
              <a:rPr kumimoji="1" lang="ja-JP" altLang="en-US" b="1" dirty="0">
                <a:solidFill>
                  <a:schemeClr val="bg1"/>
                </a:solidFill>
              </a:rPr>
              <a:t>家庭では</a:t>
            </a:r>
            <a:r>
              <a:rPr kumimoji="1" lang="en-US" altLang="ja-JP" b="1" dirty="0">
                <a:solidFill>
                  <a:schemeClr val="bg1"/>
                </a:solidFill>
              </a:rPr>
              <a:t>…</a:t>
            </a:r>
            <a:endParaRPr kumimoji="1" lang="ja-JP" altLang="en-US" b="1" dirty="0">
              <a:solidFill>
                <a:schemeClr val="bg1"/>
              </a:solidFill>
            </a:endParaRPr>
          </a:p>
        </p:txBody>
      </p:sp>
      <p:sp>
        <p:nvSpPr>
          <p:cNvPr id="14" name="二等辺三角形 13"/>
          <p:cNvSpPr/>
          <p:nvPr/>
        </p:nvSpPr>
        <p:spPr>
          <a:xfrm rot="5400000">
            <a:off x="5186072" y="4016995"/>
            <a:ext cx="88549" cy="553131"/>
          </a:xfrm>
          <a:prstGeom prst="triangl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5" name="二等辺三角形 14"/>
          <p:cNvSpPr/>
          <p:nvPr/>
        </p:nvSpPr>
        <p:spPr>
          <a:xfrm rot="5400000">
            <a:off x="5863089" y="3783563"/>
            <a:ext cx="57395" cy="398657"/>
          </a:xfrm>
          <a:prstGeom prst="triangl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2" name="図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7782" y="3053945"/>
            <a:ext cx="687671" cy="982387"/>
          </a:xfrm>
          <a:prstGeom prst="rect">
            <a:avLst/>
          </a:prstGeom>
        </p:spPr>
      </p:pic>
      <p:pic>
        <p:nvPicPr>
          <p:cNvPr id="13" name="図 1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507086" y="3150997"/>
            <a:ext cx="892716" cy="1228827"/>
          </a:xfrm>
          <a:prstGeom prst="rect">
            <a:avLst/>
          </a:prstGeom>
        </p:spPr>
      </p:pic>
      <p:sp>
        <p:nvSpPr>
          <p:cNvPr id="16" name="テキスト ボックス 15"/>
          <p:cNvSpPr txBox="1"/>
          <p:nvPr/>
        </p:nvSpPr>
        <p:spPr>
          <a:xfrm>
            <a:off x="309237" y="5218668"/>
            <a:ext cx="6238868" cy="1754326"/>
          </a:xfrm>
          <a:prstGeom prst="rect">
            <a:avLst/>
          </a:prstGeom>
          <a:noFill/>
          <a:ln w="12700"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endParaRPr kumimoji="1" lang="en-US" altLang="ja-JP" sz="1200" dirty="0"/>
          </a:p>
          <a:p>
            <a:endParaRPr kumimoji="1" lang="en-US" altLang="ja-JP" sz="1200" dirty="0"/>
          </a:p>
          <a:p>
            <a:endParaRPr lang="en-US" altLang="ja-JP" sz="1200" dirty="0"/>
          </a:p>
          <a:p>
            <a:endParaRPr kumimoji="1" lang="en-US" altLang="ja-JP" sz="1200" dirty="0"/>
          </a:p>
          <a:p>
            <a:endParaRPr lang="en-US" altLang="ja-JP" sz="1200" dirty="0"/>
          </a:p>
          <a:p>
            <a:endParaRPr kumimoji="1" lang="en-US" altLang="ja-JP" sz="1200" dirty="0"/>
          </a:p>
          <a:p>
            <a:endParaRPr kumimoji="1" lang="en-US" altLang="ja-JP" sz="1200" dirty="0"/>
          </a:p>
          <a:p>
            <a:endParaRPr lang="en-US" altLang="ja-JP" sz="1200" dirty="0"/>
          </a:p>
          <a:p>
            <a:endParaRPr kumimoji="1" lang="ja-JP" altLang="en-US" sz="1200" dirty="0"/>
          </a:p>
        </p:txBody>
      </p:sp>
      <p:sp>
        <p:nvSpPr>
          <p:cNvPr id="17" name="テキスト ボックス 16"/>
          <p:cNvSpPr txBox="1"/>
          <p:nvPr/>
        </p:nvSpPr>
        <p:spPr>
          <a:xfrm>
            <a:off x="309237" y="5381333"/>
            <a:ext cx="4259152" cy="1600438"/>
          </a:xfrm>
          <a:prstGeom prst="rect">
            <a:avLst/>
          </a:prstGeom>
          <a:noFill/>
          <a:ln w="12700">
            <a:noFill/>
          </a:ln>
        </p:spPr>
        <p:txBody>
          <a:bodyPr wrap="square" rtlCol="0">
            <a:spAutoFit/>
          </a:bodyPr>
          <a:lstStyle/>
          <a:p>
            <a:pPr marL="180975" indent="-180975"/>
            <a:r>
              <a:rPr lang="ja-JP" altLang="en-US" sz="1400" b="1" dirty="0"/>
              <a:t>○市町村教育委員会や学校に連絡します！</a:t>
            </a:r>
            <a:endParaRPr lang="en-US" altLang="ja-JP" sz="1400" b="1" dirty="0"/>
          </a:p>
          <a:p>
            <a:pPr marL="361950" indent="-180975">
              <a:tabLst>
                <a:tab pos="361950" algn="l"/>
              </a:tabLst>
            </a:pPr>
            <a:r>
              <a:rPr lang="ja-JP" altLang="en-US" sz="1400" dirty="0"/>
              <a:t>・</a:t>
            </a:r>
            <a:r>
              <a:rPr lang="en-US" altLang="ja-JP" sz="1400" dirty="0"/>
              <a:t>Web</a:t>
            </a:r>
            <a:r>
              <a:rPr lang="ja-JP" altLang="en-US" sz="1400" dirty="0"/>
              <a:t>ページに記入した内容は、市町村教育委員会や学校に連絡します。</a:t>
            </a:r>
            <a:endParaRPr lang="en-US" altLang="ja-JP" sz="1400" dirty="0"/>
          </a:p>
          <a:p>
            <a:pPr marL="180975" indent="-180975"/>
            <a:r>
              <a:rPr lang="ja-JP" altLang="en-US" sz="1400" b="1" dirty="0"/>
              <a:t>○あなたを守ります！</a:t>
            </a:r>
            <a:endParaRPr lang="en-US" altLang="ja-JP" sz="1400" b="1" dirty="0"/>
          </a:p>
          <a:p>
            <a:pPr marL="361950" indent="-180975">
              <a:tabLst>
                <a:tab pos="361950" algn="l"/>
              </a:tabLst>
            </a:pPr>
            <a:r>
              <a:rPr lang="ja-JP" altLang="en-US" sz="1400" dirty="0"/>
              <a:t>・相談内容に応じて、先生が詳しく話を聞いたり、状況を確認したりして、相談したあなたを守ります。</a:t>
            </a:r>
            <a:endParaRPr lang="en-US" altLang="ja-JP" sz="1400" dirty="0"/>
          </a:p>
        </p:txBody>
      </p:sp>
      <p:sp>
        <p:nvSpPr>
          <p:cNvPr id="18" name="テキスト ボックス 17"/>
          <p:cNvSpPr txBox="1"/>
          <p:nvPr/>
        </p:nvSpPr>
        <p:spPr>
          <a:xfrm>
            <a:off x="309237" y="4965838"/>
            <a:ext cx="6238868" cy="369332"/>
          </a:xfrm>
          <a:prstGeom prst="rect">
            <a:avLst/>
          </a:prstGeom>
          <a:solidFill>
            <a:srgbClr val="002060"/>
          </a:solidFill>
          <a:ln w="12700"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r>
              <a:rPr kumimoji="1" lang="ja-JP" altLang="en-US" b="1" dirty="0">
                <a:solidFill>
                  <a:schemeClr val="bg1"/>
                </a:solidFill>
              </a:rPr>
              <a:t>相談すると</a:t>
            </a:r>
            <a:r>
              <a:rPr kumimoji="1" lang="en-US" altLang="ja-JP" b="1" dirty="0">
                <a:solidFill>
                  <a:schemeClr val="bg1"/>
                </a:solidFill>
              </a:rPr>
              <a:t>…</a:t>
            </a:r>
            <a:endParaRPr kumimoji="1" lang="ja-JP" altLang="en-US" b="1" dirty="0">
              <a:solidFill>
                <a:schemeClr val="bg1"/>
              </a:solidFill>
            </a:endParaRPr>
          </a:p>
        </p:txBody>
      </p:sp>
      <p:sp>
        <p:nvSpPr>
          <p:cNvPr id="23" name="テキスト ボックス 22"/>
          <p:cNvSpPr txBox="1"/>
          <p:nvPr/>
        </p:nvSpPr>
        <p:spPr>
          <a:xfrm>
            <a:off x="289523" y="8737784"/>
            <a:ext cx="6258582" cy="984885"/>
          </a:xfrm>
          <a:prstGeom prst="rect">
            <a:avLst/>
          </a:prstGeom>
          <a:solidFill>
            <a:schemeClr val="bg1"/>
          </a:solidFill>
          <a:ln w="12700"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r>
              <a:rPr kumimoji="1" lang="ja-JP" altLang="en-US" sz="1600" b="1" dirty="0"/>
              <a:t>○子ども相談支援センター（専門の相談員が対応します）</a:t>
            </a:r>
            <a:endParaRPr kumimoji="1" lang="en-US" altLang="ja-JP" sz="1600" b="1" dirty="0"/>
          </a:p>
          <a:p>
            <a:r>
              <a:rPr kumimoji="1" lang="ja-JP" altLang="en-US" sz="1400" dirty="0"/>
              <a:t>　電　話：０１２０－３８８２－５６</a:t>
            </a:r>
            <a:r>
              <a:rPr kumimoji="1" lang="ja-JP" altLang="en-US" sz="1200" dirty="0"/>
              <a:t>（毎日</a:t>
            </a:r>
            <a:r>
              <a:rPr kumimoji="1" lang="en-US" altLang="ja-JP" sz="1200" dirty="0"/>
              <a:t>24</a:t>
            </a:r>
            <a:r>
              <a:rPr kumimoji="1" lang="ja-JP" altLang="en-US" sz="1200" dirty="0"/>
              <a:t>時間、無料で相談できます）</a:t>
            </a:r>
            <a:endParaRPr kumimoji="1" lang="en-US" altLang="ja-JP" sz="1200" dirty="0"/>
          </a:p>
          <a:p>
            <a:r>
              <a:rPr kumimoji="1" lang="ja-JP" altLang="en-US" sz="1400" dirty="0"/>
              <a:t>　メール：</a:t>
            </a:r>
            <a:r>
              <a:rPr kumimoji="1" lang="en-US" altLang="ja-JP" sz="1400" dirty="0"/>
              <a:t>sodan-center@hokkaido-c.ed.jp</a:t>
            </a:r>
          </a:p>
          <a:p>
            <a:r>
              <a:rPr kumimoji="1" lang="ja-JP" altLang="en-US" sz="1400" dirty="0"/>
              <a:t>　　　　　（</a:t>
            </a:r>
            <a:r>
              <a:rPr kumimoji="1" lang="ja-JP" altLang="en-US" sz="1200" dirty="0"/>
              <a:t>メールの場合は、返信に時間がかかる場合があります）</a:t>
            </a:r>
            <a:endParaRPr kumimoji="1" lang="ja-JP" altLang="en-US" sz="1400" dirty="0"/>
          </a:p>
        </p:txBody>
      </p:sp>
      <p:sp>
        <p:nvSpPr>
          <p:cNvPr id="24" name="テキスト ボックス 23"/>
          <p:cNvSpPr txBox="1"/>
          <p:nvPr/>
        </p:nvSpPr>
        <p:spPr>
          <a:xfrm>
            <a:off x="289523" y="8427195"/>
            <a:ext cx="6258582" cy="307777"/>
          </a:xfrm>
          <a:prstGeom prst="rect">
            <a:avLst/>
          </a:prstGeom>
          <a:solidFill>
            <a:srgbClr val="002060"/>
          </a:solidFill>
          <a:ln w="12700"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400" b="1" dirty="0">
                <a:solidFill>
                  <a:schemeClr val="bg1"/>
                </a:solidFill>
              </a:rPr>
              <a:t>こちらでも相談受付中！</a:t>
            </a:r>
          </a:p>
        </p:txBody>
      </p:sp>
      <p:sp>
        <p:nvSpPr>
          <p:cNvPr id="25" name="二等辺三角形 24"/>
          <p:cNvSpPr/>
          <p:nvPr/>
        </p:nvSpPr>
        <p:spPr>
          <a:xfrm flipV="1">
            <a:off x="368979" y="4470805"/>
            <a:ext cx="5920814" cy="367738"/>
          </a:xfrm>
          <a:prstGeom prst="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27" name="図 2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2639" y="5418823"/>
            <a:ext cx="1629531" cy="1523611"/>
          </a:xfrm>
          <a:prstGeom prst="rect">
            <a:avLst/>
          </a:prstGeom>
        </p:spPr>
      </p:pic>
      <p:sp>
        <p:nvSpPr>
          <p:cNvPr id="28" name="正方形/長方形 27"/>
          <p:cNvSpPr/>
          <p:nvPr/>
        </p:nvSpPr>
        <p:spPr>
          <a:xfrm>
            <a:off x="396844" y="7175983"/>
            <a:ext cx="6063653" cy="103456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t"/>
          <a:lstStyle/>
          <a:p>
            <a:r>
              <a:rPr kumimoji="1" lang="en-US" altLang="ja-JP" sz="1200" dirty="0"/>
              <a:t>【</a:t>
            </a:r>
            <a:r>
              <a:rPr kumimoji="1" lang="ja-JP" altLang="en-US" sz="1200" dirty="0"/>
              <a:t>注意点</a:t>
            </a:r>
            <a:r>
              <a:rPr kumimoji="1" lang="en-US" altLang="ja-JP" sz="1200" dirty="0"/>
              <a:t>】</a:t>
            </a:r>
          </a:p>
          <a:p>
            <a:pPr>
              <a:lnSpc>
                <a:spcPts val="1500"/>
              </a:lnSpc>
            </a:pPr>
            <a:r>
              <a:rPr kumimoji="1" lang="ja-JP" altLang="en-US" sz="1100" spc="-100" dirty="0"/>
              <a:t>・正しく入力していない場合は、学校まで届かないことがあります。</a:t>
            </a:r>
            <a:endParaRPr kumimoji="1" lang="en-US" altLang="ja-JP" sz="1100" spc="-100" dirty="0"/>
          </a:p>
          <a:p>
            <a:pPr>
              <a:lnSpc>
                <a:spcPts val="1500"/>
              </a:lnSpc>
            </a:pPr>
            <a:r>
              <a:rPr kumimoji="1" lang="ja-JP" altLang="en-US" sz="1100" spc="-100" dirty="0"/>
              <a:t>・このフォームで送信された内容は、入力したパソコンにデータが残りません。</a:t>
            </a:r>
            <a:endParaRPr kumimoji="1" lang="en-US" altLang="ja-JP" sz="1100" spc="-100" dirty="0"/>
          </a:p>
          <a:p>
            <a:pPr>
              <a:lnSpc>
                <a:spcPts val="1500"/>
              </a:lnSpc>
            </a:pPr>
            <a:r>
              <a:rPr kumimoji="1" lang="ja-JP" altLang="en-US" sz="1100" spc="-100" dirty="0"/>
              <a:t>・相談内容を学校に届け、話を聞いたり状況を確認したりするため、名前や学校名の入力が必要です。</a:t>
            </a:r>
            <a:endParaRPr kumimoji="1" lang="en-US" altLang="ja-JP" sz="1100" spc="-100" dirty="0"/>
          </a:p>
          <a:p>
            <a:pPr>
              <a:lnSpc>
                <a:spcPts val="1500"/>
              </a:lnSpc>
            </a:pPr>
            <a:r>
              <a:rPr kumimoji="1" lang="ja-JP" altLang="en-US" sz="1100" spc="-100" dirty="0"/>
              <a:t>　入力した個人情報は、その他の目的には使用しません。</a:t>
            </a:r>
            <a:endParaRPr kumimoji="1" lang="en-US" altLang="ja-JP" sz="1100" spc="-100" dirty="0"/>
          </a:p>
        </p:txBody>
      </p:sp>
    </p:spTree>
    <p:extLst>
      <p:ext uri="{BB962C8B-B14F-4D97-AF65-F5344CB8AC3E}">
        <p14:creationId xmlns:p14="http://schemas.microsoft.com/office/powerpoint/2010/main" val="351118273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184</TotalTime>
  <Words>462</Words>
  <Application>Microsoft Office PowerPoint</Application>
  <PresentationFormat>A4 210 x 297 mm</PresentationFormat>
  <Paragraphs>65</Paragraphs>
  <Slides>2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7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2</vt:i4>
      </vt:variant>
    </vt:vector>
  </HeadingPairs>
  <TitlesOfParts>
    <vt:vector size="10" baseType="lpstr">
      <vt:lpstr>HG丸ｺﾞｼｯｸM-PRO</vt:lpstr>
      <vt:lpstr>UD デジタル 教科書体 NK-B</vt:lpstr>
      <vt:lpstr>UD デジタル 教科書体 NP-R</vt:lpstr>
      <vt:lpstr>メイリオ</vt:lpstr>
      <vt:lpstr>游ゴシック</vt:lpstr>
      <vt:lpstr>游ゴシック Light</vt:lpstr>
      <vt:lpstr>Arial</vt:lpstr>
      <vt:lpstr>Office テーマ</vt:lpstr>
      <vt:lpstr>PowerPoint プレゼンテーション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安藤＿俊介</dc:creator>
  <cp:lastModifiedBy>渡辺＿大輔</cp:lastModifiedBy>
  <cp:revision>43</cp:revision>
  <cp:lastPrinted>2026-04-03T04:26:41Z</cp:lastPrinted>
  <dcterms:created xsi:type="dcterms:W3CDTF">2021-09-21T09:35:57Z</dcterms:created>
  <dcterms:modified xsi:type="dcterms:W3CDTF">2026-04-03T04:26:44Z</dcterms:modified>
</cp:coreProperties>
</file>